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5" r:id="rId3"/>
    <p:sldId id="271" r:id="rId4"/>
    <p:sldId id="280" r:id="rId5"/>
    <p:sldId id="276" r:id="rId6"/>
    <p:sldId id="281" r:id="rId7"/>
    <p:sldId id="277" r:id="rId8"/>
    <p:sldId id="278" r:id="rId9"/>
    <p:sldId id="282" r:id="rId10"/>
    <p:sldId id="272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A5847-1AE5-464F-ACC6-C46908A7E61A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DA540-560C-4E4D-AB7E-25DA05A7A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47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32FD-4FB5-4B98-AE22-43AA07DA371B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AAF0-6CEA-44D3-B536-52E7F8ABD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73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32FD-4FB5-4B98-AE22-43AA07DA371B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AAF0-6CEA-44D3-B536-52E7F8ABD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9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32FD-4FB5-4B98-AE22-43AA07DA371B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AAF0-6CEA-44D3-B536-52E7F8ABD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06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32FD-4FB5-4B98-AE22-43AA07DA371B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AAF0-6CEA-44D3-B536-52E7F8ABD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07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32FD-4FB5-4B98-AE22-43AA07DA371B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AAF0-6CEA-44D3-B536-52E7F8ABD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35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32FD-4FB5-4B98-AE22-43AA07DA371B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AAF0-6CEA-44D3-B536-52E7F8ABD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09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32FD-4FB5-4B98-AE22-43AA07DA371B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AAF0-6CEA-44D3-B536-52E7F8ABD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34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32FD-4FB5-4B98-AE22-43AA07DA371B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AAF0-6CEA-44D3-B536-52E7F8ABD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18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32FD-4FB5-4B98-AE22-43AA07DA371B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AAF0-6CEA-44D3-B536-52E7F8ABD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3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32FD-4FB5-4B98-AE22-43AA07DA371B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AAF0-6CEA-44D3-B536-52E7F8ABD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03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32FD-4FB5-4B98-AE22-43AA07DA371B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AAF0-6CEA-44D3-B536-52E7F8ABD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02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A32FD-4FB5-4B98-AE22-43AA07DA371B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0AAF0-6CEA-44D3-B536-52E7F8ABD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3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09599"/>
          </a:xfrm>
          <a:solidFill>
            <a:srgbClr val="FF0000"/>
          </a:solidFill>
        </p:spPr>
        <p:txBody>
          <a:bodyPr>
            <a:noAutofit/>
          </a:bodyPr>
          <a:lstStyle/>
          <a:p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38200"/>
            <a:ext cx="91439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THƯỜNG THỨC MĨ THUẬT</a:t>
            </a:r>
            <a:endParaRPr lang="en-US" sz="32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990600"/>
            <a:ext cx="7924800" cy="334732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prstTxWarp prst="textInflate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FF0000"/>
                </a:solidFill>
                <a:effectLst>
                  <a:reflection blurRad="6350" stA="50000" endA="300" dir="5400000" sy="-100000" algn="bl" rotWithShape="0"/>
                </a:effectLst>
              </a:rPr>
              <a:t>MỘT SỐ CÔNG TRÌNH TIÊU BIỂU </a:t>
            </a:r>
          </a:p>
          <a:p>
            <a:pPr algn="ctr"/>
            <a:r>
              <a:rPr lang="en-US" sz="5400" b="1" dirty="0">
                <a:ln w="11430"/>
                <a:solidFill>
                  <a:srgbClr val="FF0000"/>
                </a:solidFill>
                <a:effectLst>
                  <a:reflection blurRad="6350" stA="50000" endA="300" dir="5400000" sy="-100000" algn="bl" rotWithShape="0"/>
                </a:effectLst>
              </a:rPr>
              <a:t>CỦA MĨ THUẬT THỜI TRẦN</a:t>
            </a:r>
          </a:p>
          <a:p>
            <a:pPr algn="ctr"/>
            <a:r>
              <a:rPr lang="en-US" sz="5400" b="1" cap="none" spc="0" dirty="0">
                <a:ln w="11430"/>
                <a:solidFill>
                  <a:srgbClr val="FF0000"/>
                </a:solidFill>
                <a:effectLst>
                  <a:reflection blurRad="6350" stA="50000" endA="300" dir="5400000" sy="-100000" algn="bl" rotWithShape="0"/>
                </a:effectLst>
              </a:rPr>
              <a:t>(1226-1400)</a:t>
            </a:r>
          </a:p>
        </p:txBody>
      </p:sp>
    </p:spTree>
    <p:extLst>
      <p:ext uri="{BB962C8B-B14F-4D97-AF65-F5344CB8AC3E}">
        <p14:creationId xmlns:p14="http://schemas.microsoft.com/office/powerpoint/2010/main" val="155739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04800"/>
            <a:ext cx="9144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Trấn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nang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xoải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ngẩng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tể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04799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TTMT – MỘT SỐ CÔNG TRÌNH TIÊU BIỂU CỦA THUẬT THỜI TRẦN</a:t>
            </a:r>
          </a:p>
        </p:txBody>
      </p:sp>
      <p:pic>
        <p:nvPicPr>
          <p:cNvPr id="7" name="Picture 10" descr="http://phatgiao.org.vn/Images/Contents/anhminh/20131128/Ban-ve-phac-dung-kt-Thai-La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709" y="4191000"/>
            <a:ext cx="3543384" cy="31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d.violet.vn/uploads/resources/249/h31-1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047" y="4723611"/>
            <a:ext cx="2990407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Xót xa ngôi chùa tháp cao nhất Việt Nam thành 'chùa hoang'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1942509" cy="259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74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52400" y="1143000"/>
            <a:ext cx="9144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  <a:endParaRPr lang="en-US" sz="36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	+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theo.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	+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– ĐỀ TÀI PHONG CẢNH”.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lvl="4"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tẩy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04799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TTMT – MỘT SỐ CÔNG TRÌNH TIÊU BIỂU CỦA THUẬT THỜI TRẦN</a:t>
            </a:r>
          </a:p>
        </p:txBody>
      </p:sp>
    </p:spTree>
    <p:extLst>
      <p:ext uri="{BB962C8B-B14F-4D97-AF65-F5344CB8AC3E}">
        <p14:creationId xmlns:p14="http://schemas.microsoft.com/office/powerpoint/2010/main" val="392651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04799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TTMT – MỘT SỐ CÔNG TRÌNH TIÊU BIỂU CỦA THUẬT THỜI TRẦN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304800"/>
            <a:ext cx="7696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KIỂM </a:t>
            </a:r>
            <a:r>
              <a:rPr lang="en-US" sz="2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 BÀI CŨ</a:t>
            </a:r>
          </a:p>
          <a:p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khoắn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đôn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láng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giềng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sung,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háp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05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1"/>
            <a:ext cx="9144000" cy="304799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TTMT – MỘT SỐ CÔNG TRÌNH TIÊU BIỂU CỦA THUẬT THỜI TRẦN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048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romanUcPeriod"/>
            </a:pP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15m.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2" name="Picture 4" descr="Xót xa ngôi chùa tháp cao nhất Việt Nam thành 'chùa hoang'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01677"/>
            <a:ext cx="3238592" cy="431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Xót xa ngôi chùa tháp cao nhất Việt Nam thành 'chùa hoang'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35796"/>
            <a:ext cx="3466136" cy="259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6135469"/>
            <a:ext cx="3657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  <a:latin typeface="+mj-lt"/>
              </a:rPr>
              <a:t>Thân tháp cấu trúc bằng hai lớp gạch: gạch khẩu, gạch ốp.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9" name="Picture 8" descr="http://res.vtc.vn/media/vtcnews/2012/05/13/DSC012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95800"/>
            <a:ext cx="346613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74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1"/>
            <a:ext cx="9144000" cy="304799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TTMT – MỘT SỐ CÔNG TRÌNH TIÊU BIỂU CỦA THUẬT THỜI TRẦN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048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romanUcPeriod"/>
            </a:pP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 descr="Xót xa ngôi chùa tháp cao nhất Việt Nam thành 'chùa hoang'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555" y="1951332"/>
            <a:ext cx="3619500" cy="227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Xót xa ngôi chùa tháp cao nhất Việt Nam thành 'chùa hoang'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59812"/>
            <a:ext cx="3680673" cy="236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res.vtc.vn/media/vtcnews/2012/05/13/r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555" y="4332843"/>
            <a:ext cx="3619500" cy="240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res.vtc.vn/media/vtcnews/2012/05/13/DSC0122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06132"/>
            <a:ext cx="3680673" cy="233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884689" y="1369788"/>
            <a:ext cx="4421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+mj-lt"/>
              </a:rPr>
              <a:t>Họa tiết trên gạch được thiết kế tinh vi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040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1"/>
            <a:ext cx="9144000" cy="304799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TTMT – MỘT SỐ CÔNG TRÌNH TIÊU BIỂU CỦA THUẬT THỜI TRẦN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048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- An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mộ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102" name="Picture 6" descr="Đền An Sinh và Khu lăng mộ nhà Trầ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413680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1535195"/>
            <a:ext cx="4136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4" name="Picture 8" descr="http://phatgiao.org.vn/Images/Contents/anhminh/20131011/14-ngoi-ong-s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768" y="537739"/>
            <a:ext cx="2508724" cy="360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phatgiao.org.vn/Images/Contents/anhminh/20131128/Ban-ve-phac-dung-kt-Thai-La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49200"/>
            <a:ext cx="4136804" cy="371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26275" y="1524000"/>
            <a:ext cx="13448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dirty="0">
                <a:solidFill>
                  <a:srgbClr val="FF0000"/>
                </a:solidFill>
                <a:latin typeface="+mj-lt"/>
              </a:rPr>
              <a:t>Ngói ống men xanh lục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>
                <a:solidFill>
                  <a:srgbClr val="FF0000"/>
                </a:solidFill>
                <a:latin typeface="+mj-lt"/>
              </a:rPr>
              <a:t>Tượng linh thứ trang trí lợp mái tháp tìm thấy tại Thái lăng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108" name="Picture 12" descr="http://phatgiao.org.vn/Images/Contents/anhminh/20131128/tuong-linh-thu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275" y="4267200"/>
            <a:ext cx="4238217" cy="245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18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1"/>
            <a:ext cx="9144000" cy="304799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TTMT – MỘT SỐ CÔNG TRÌNH TIÊU BIỂU CỦA THUẬT THỜI TRẦN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048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 descr="http://mw2.google.com/mw-panoramio/photos/medium/679916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9" y="1447278"/>
            <a:ext cx="3757461" cy="259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dsvh.gov.vn/Upload/files/DTQGDB_Di%20tich%20nha%20Tran%20tai%20Dong%20Trie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13681"/>
            <a:ext cx="3962400" cy="262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baoquangninh.com.vn/dataimages/201012/original/small_852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31" y="4149388"/>
            <a:ext cx="3771900" cy="263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8650" y="3982689"/>
            <a:ext cx="377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dirty="0">
                <a:solidFill>
                  <a:srgbClr val="FF0000"/>
                </a:solidFill>
                <a:latin typeface="+mj-lt"/>
              </a:rPr>
              <a:t>Lăng vua Trần Hiến Tông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128" name="Picture 8" descr="http://phatgiao.org.vn/Images/Contents/anhminh/20131011/3-tuong-sa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13523"/>
            <a:ext cx="3962400" cy="267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34469" y="3976855"/>
            <a:ext cx="426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56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1"/>
            <a:ext cx="9144000" cy="304799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TTMT – MỘT SỐ CÔNG TRÌNH TIÊU BIỂU CỦA THUẬT THỜI TRẦN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048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Điêu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1,41m,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0,64m,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0,75m.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dứt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khoác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chẽ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148" name="Picture 4" descr="http://d.violet.vn/uploads/resources/249/h31-1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33038"/>
            <a:ext cx="6629400" cy="456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18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1"/>
            <a:ext cx="9144000" cy="304799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TTMT – MỘT SỐ CÔNG TRÌNH TIÊU BIỂU CỦA THUẬT THỜI TRẦN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048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chùa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dâng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tấu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 descr="https://khanhhoathuynga.files.wordpress.com/2010/04/dk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236" y="3200400"/>
            <a:ext cx="4882764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khanhhoathuynga.files.wordpress.com/2010/04/dk-12.jpg?w=500&amp;h=3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049" y="1876961"/>
            <a:ext cx="47625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18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1"/>
            <a:ext cx="9144000" cy="304799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TTMT – MỘT SỐ CÔNG TRÌNH TIÊU BIỂU CỦA THUẬT THỜI TRẦN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048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chùa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dâng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tấu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194" name="Picture 2" descr="https://khanhhoathuynga.files.wordpress.com/2010/04/dk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91" y="1727383"/>
            <a:ext cx="7464766" cy="513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65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298</Words>
  <Application>Microsoft Office PowerPoint</Application>
  <PresentationFormat>On-screen Show (4:3)</PresentationFormat>
  <Paragraphs>71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TTMT – MỘT SỐ CÔNG TRÌNH TIÊU BIỂU CỦA THUẬT THỜI TRẦN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TTMT – MỘT SỐ CÔNG TRÌNH TIÊU BIỂU CỦA THUẬT THỜI TRẦN</vt:lpstr>
      <vt:lpstr>TTMT – MỘT SỐ CÔNG TRÌNH TIÊU BIỂU CỦA THUẬT THỜI TRẦN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HÒA THÀNH TRƯỜNG THCS LONG THÀNH BẮC</dc:title>
  <dc:creator>D.Phuc</dc:creator>
  <cp:lastModifiedBy>viettel</cp:lastModifiedBy>
  <cp:revision>260</cp:revision>
  <dcterms:created xsi:type="dcterms:W3CDTF">2015-12-22T11:20:18Z</dcterms:created>
  <dcterms:modified xsi:type="dcterms:W3CDTF">2021-08-29T13:35:33Z</dcterms:modified>
</cp:coreProperties>
</file>